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AB981-68C7-E748-8A7C-40557D1B567D}" type="doc">
      <dgm:prSet loTypeId="urn:microsoft.com/office/officeart/2005/8/layout/hierarchy4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FA6375-19BA-D241-8561-B5701F67E4C5}">
      <dgm:prSet phldrT="[Text]"/>
      <dgm:spPr/>
      <dgm:t>
        <a:bodyPr/>
        <a:lstStyle/>
        <a:p>
          <a:r>
            <a:rPr lang="en-US" dirty="0"/>
            <a:t>Purchase Process</a:t>
          </a:r>
        </a:p>
      </dgm:t>
    </dgm:pt>
    <dgm:pt modelId="{045225D7-5D67-B34E-A187-E2FA8703C4B1}" type="parTrans" cxnId="{02C68D16-A8DB-904B-9B05-332D13419FE3}">
      <dgm:prSet/>
      <dgm:spPr/>
      <dgm:t>
        <a:bodyPr/>
        <a:lstStyle/>
        <a:p>
          <a:endParaRPr lang="en-US"/>
        </a:p>
      </dgm:t>
    </dgm:pt>
    <dgm:pt modelId="{404F122B-909B-444C-BC3B-FD0EBD839E94}" type="sibTrans" cxnId="{02C68D16-A8DB-904B-9B05-332D13419FE3}">
      <dgm:prSet/>
      <dgm:spPr/>
      <dgm:t>
        <a:bodyPr/>
        <a:lstStyle/>
        <a:p>
          <a:endParaRPr lang="en-US"/>
        </a:p>
      </dgm:t>
    </dgm:pt>
    <dgm:pt modelId="{0613DE07-7A41-5244-8444-358CEEF536DF}">
      <dgm:prSet phldrT="[Text]"/>
      <dgm:spPr/>
      <dgm:t>
        <a:bodyPr/>
        <a:lstStyle/>
        <a:p>
          <a:r>
            <a:rPr lang="en-US" dirty="0"/>
            <a:t>Purchase Behavior</a:t>
          </a:r>
        </a:p>
      </dgm:t>
    </dgm:pt>
    <dgm:pt modelId="{A8BC828A-8837-4848-8F7B-9911BEE70EFE}" type="parTrans" cxnId="{44D98C95-FCD2-8149-BEB4-3939847EE075}">
      <dgm:prSet/>
      <dgm:spPr/>
      <dgm:t>
        <a:bodyPr/>
        <a:lstStyle/>
        <a:p>
          <a:endParaRPr lang="en-US"/>
        </a:p>
      </dgm:t>
    </dgm:pt>
    <dgm:pt modelId="{C6086C4A-BF33-1B41-89D9-BB1FDCE463F6}" type="sibTrans" cxnId="{44D98C95-FCD2-8149-BEB4-3939847EE075}">
      <dgm:prSet/>
      <dgm:spPr/>
      <dgm:t>
        <a:bodyPr/>
        <a:lstStyle/>
        <a:p>
          <a:endParaRPr lang="en-US"/>
        </a:p>
      </dgm:t>
    </dgm:pt>
    <dgm:pt modelId="{59B5D738-BCDE-C947-B1CC-181CC203D847}">
      <dgm:prSet phldrT="[Text]"/>
      <dgm:spPr/>
      <dgm:t>
        <a:bodyPr/>
        <a:lstStyle/>
        <a:p>
          <a:r>
            <a:rPr lang="en-US" dirty="0"/>
            <a:t>Basis of Purchase </a:t>
          </a:r>
        </a:p>
      </dgm:t>
    </dgm:pt>
    <dgm:pt modelId="{CE254680-0412-4D4B-8164-99D3F2DCE4C6}" type="parTrans" cxnId="{7B20A697-E1E3-F742-93CF-4CBC38031B63}">
      <dgm:prSet/>
      <dgm:spPr/>
      <dgm:t>
        <a:bodyPr/>
        <a:lstStyle/>
        <a:p>
          <a:endParaRPr lang="en-US"/>
        </a:p>
      </dgm:t>
    </dgm:pt>
    <dgm:pt modelId="{6CDCDCE2-B794-C34E-85DC-1BD8A1B005D2}" type="sibTrans" cxnId="{7B20A697-E1E3-F742-93CF-4CBC38031B63}">
      <dgm:prSet/>
      <dgm:spPr/>
      <dgm:t>
        <a:bodyPr/>
        <a:lstStyle/>
        <a:p>
          <a:endParaRPr lang="en-US"/>
        </a:p>
      </dgm:t>
    </dgm:pt>
    <dgm:pt modelId="{80016326-0FE3-5E40-9861-4DE8E02555A9}">
      <dgm:prSet phldrT="[Text]"/>
      <dgm:spPr/>
      <dgm:t>
        <a:bodyPr/>
        <a:lstStyle/>
        <a:p>
          <a:r>
            <a:rPr lang="en-US" dirty="0"/>
            <a:t>Price </a:t>
          </a:r>
        </a:p>
      </dgm:t>
    </dgm:pt>
    <dgm:pt modelId="{E705B736-3C61-344E-AAA7-49917742367C}" type="parTrans" cxnId="{9012970F-5BFD-1842-A68A-4016F4CF8AE8}">
      <dgm:prSet/>
      <dgm:spPr/>
      <dgm:t>
        <a:bodyPr/>
        <a:lstStyle/>
        <a:p>
          <a:endParaRPr lang="en-US"/>
        </a:p>
      </dgm:t>
    </dgm:pt>
    <dgm:pt modelId="{D957F85E-A535-444D-9463-47704C3F0FA5}" type="sibTrans" cxnId="{9012970F-5BFD-1842-A68A-4016F4CF8AE8}">
      <dgm:prSet/>
      <dgm:spPr/>
      <dgm:t>
        <a:bodyPr/>
        <a:lstStyle/>
        <a:p>
          <a:endParaRPr lang="en-US"/>
        </a:p>
      </dgm:t>
    </dgm:pt>
    <dgm:pt modelId="{195C4CF2-7EB8-254A-A671-89B648CCC761}">
      <dgm:prSet phldrT="[Text]"/>
      <dgm:spPr/>
      <dgm:t>
        <a:bodyPr/>
        <a:lstStyle/>
        <a:p>
          <a:r>
            <a:rPr lang="en-US" dirty="0"/>
            <a:t>Selling Proposition</a:t>
          </a:r>
        </a:p>
      </dgm:t>
    </dgm:pt>
    <dgm:pt modelId="{EAD297CA-84C8-884C-A82E-CE33E966E269}" type="parTrans" cxnId="{B2E0F7F3-FBC2-EB44-B1DA-05F53770F94B}">
      <dgm:prSet/>
      <dgm:spPr/>
      <dgm:t>
        <a:bodyPr/>
        <a:lstStyle/>
        <a:p>
          <a:endParaRPr lang="en-US"/>
        </a:p>
      </dgm:t>
    </dgm:pt>
    <dgm:pt modelId="{ED287BFB-31C9-7F47-80A7-A139BB031BD5}" type="sibTrans" cxnId="{B2E0F7F3-FBC2-EB44-B1DA-05F53770F94B}">
      <dgm:prSet/>
      <dgm:spPr/>
      <dgm:t>
        <a:bodyPr/>
        <a:lstStyle/>
        <a:p>
          <a:endParaRPr lang="en-US"/>
        </a:p>
      </dgm:t>
    </dgm:pt>
    <dgm:pt modelId="{E6E0824E-1DBD-B14D-BC11-A969E0CC2421}">
      <dgm:prSet phldrT="[Text]"/>
      <dgm:spPr/>
      <dgm:t>
        <a:bodyPr/>
        <a:lstStyle/>
        <a:p>
          <a:r>
            <a:rPr lang="en-US" dirty="0"/>
            <a:t>Brand Loyalty</a:t>
          </a:r>
        </a:p>
      </dgm:t>
    </dgm:pt>
    <dgm:pt modelId="{99CC7271-50E5-824C-B111-38AA4796B477}" type="parTrans" cxnId="{C7CF75D4-7821-3A46-A204-8746F58D7183}">
      <dgm:prSet/>
      <dgm:spPr/>
      <dgm:t>
        <a:bodyPr/>
        <a:lstStyle/>
        <a:p>
          <a:endParaRPr lang="en-US"/>
        </a:p>
      </dgm:t>
    </dgm:pt>
    <dgm:pt modelId="{FEEF6FE0-AE8D-5C40-A7A4-7A55576297CE}" type="sibTrans" cxnId="{C7CF75D4-7821-3A46-A204-8746F58D7183}">
      <dgm:prSet/>
      <dgm:spPr/>
      <dgm:t>
        <a:bodyPr/>
        <a:lstStyle/>
        <a:p>
          <a:endParaRPr lang="en-US"/>
        </a:p>
      </dgm:t>
    </dgm:pt>
    <dgm:pt modelId="{D52927AB-5B49-6E49-AE9E-C8340DEC1D53}">
      <dgm:prSet phldrT="[Text]" custT="1"/>
      <dgm:spPr/>
      <dgm:t>
        <a:bodyPr/>
        <a:lstStyle/>
        <a:p>
          <a:r>
            <a:rPr lang="en-US" sz="2500" dirty="0"/>
            <a:t>Volume </a:t>
          </a:r>
          <a:r>
            <a:rPr lang="en-US" sz="2000" dirty="0"/>
            <a:t>Frequency</a:t>
          </a:r>
          <a:endParaRPr lang="en-US" sz="2300" dirty="0"/>
        </a:p>
      </dgm:t>
    </dgm:pt>
    <dgm:pt modelId="{2CBC3595-DDC8-D746-8B61-CE4862602FF0}" type="parTrans" cxnId="{41979CC6-C9EB-004A-901B-B9EB3C510BD8}">
      <dgm:prSet/>
      <dgm:spPr/>
      <dgm:t>
        <a:bodyPr/>
        <a:lstStyle/>
        <a:p>
          <a:endParaRPr lang="en-US"/>
        </a:p>
      </dgm:t>
    </dgm:pt>
    <dgm:pt modelId="{4990D52F-EF9A-3E4A-B172-89201D6E7BB0}" type="sibTrans" cxnId="{41979CC6-C9EB-004A-901B-B9EB3C510BD8}">
      <dgm:prSet/>
      <dgm:spPr/>
      <dgm:t>
        <a:bodyPr/>
        <a:lstStyle/>
        <a:p>
          <a:endParaRPr lang="en-US"/>
        </a:p>
      </dgm:t>
    </dgm:pt>
    <dgm:pt modelId="{06109056-33D1-1844-B5E5-F3F7628B97F3}">
      <dgm:prSet phldrT="[Text]" custT="1"/>
      <dgm:spPr/>
      <dgm:t>
        <a:bodyPr/>
        <a:lstStyle/>
        <a:p>
          <a:r>
            <a:rPr lang="en-US" sz="1800" dirty="0"/>
            <a:t>Discount Susceptibility</a:t>
          </a:r>
        </a:p>
      </dgm:t>
    </dgm:pt>
    <dgm:pt modelId="{376C71AB-2E1B-C646-93BE-CEC3C4DC6308}" type="parTrans" cxnId="{F4E2B9C0-B162-F24F-9B14-D3BA9CAEC006}">
      <dgm:prSet/>
      <dgm:spPr/>
      <dgm:t>
        <a:bodyPr/>
        <a:lstStyle/>
        <a:p>
          <a:endParaRPr lang="en-US"/>
        </a:p>
      </dgm:t>
    </dgm:pt>
    <dgm:pt modelId="{413A0C4C-AF6B-9D4E-96FB-310562F37C38}" type="sibTrans" cxnId="{F4E2B9C0-B162-F24F-9B14-D3BA9CAEC006}">
      <dgm:prSet/>
      <dgm:spPr/>
      <dgm:t>
        <a:bodyPr/>
        <a:lstStyle/>
        <a:p>
          <a:endParaRPr lang="en-US"/>
        </a:p>
      </dgm:t>
    </dgm:pt>
    <dgm:pt modelId="{1C9D36A3-D646-E04C-A1F8-15CF6B180B98}" type="pres">
      <dgm:prSet presAssocID="{72CAB981-68C7-E748-8A7C-40557D1B567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4E4E75-EE58-C14B-9C77-E41AFABD8C30}" type="pres">
      <dgm:prSet presAssocID="{58FA6375-19BA-D241-8561-B5701F67E4C5}" presName="vertOne" presStyleCnt="0"/>
      <dgm:spPr/>
    </dgm:pt>
    <dgm:pt modelId="{EBEA681D-7DC5-E642-842E-2EE142B063D2}" type="pres">
      <dgm:prSet presAssocID="{58FA6375-19BA-D241-8561-B5701F67E4C5}" presName="txOne" presStyleLbl="node0" presStyleIdx="0" presStyleCnt="1" custScaleY="92727" custLinFactNeighborX="-194" custLinFactNeighborY="-398">
        <dgm:presLayoutVars>
          <dgm:chPref val="3"/>
        </dgm:presLayoutVars>
      </dgm:prSet>
      <dgm:spPr/>
    </dgm:pt>
    <dgm:pt modelId="{46F92FAC-5597-3240-B9D5-C90151B57E2B}" type="pres">
      <dgm:prSet presAssocID="{58FA6375-19BA-D241-8561-B5701F67E4C5}" presName="parTransOne" presStyleCnt="0"/>
      <dgm:spPr/>
    </dgm:pt>
    <dgm:pt modelId="{DA4949E1-D6B5-6F4F-9A6A-B6ECEB4BD534}" type="pres">
      <dgm:prSet presAssocID="{58FA6375-19BA-D241-8561-B5701F67E4C5}" presName="horzOne" presStyleCnt="0"/>
      <dgm:spPr/>
    </dgm:pt>
    <dgm:pt modelId="{C5C66BF9-8E34-0B43-8FEC-03224052DCBD}" type="pres">
      <dgm:prSet presAssocID="{0613DE07-7A41-5244-8444-358CEEF536DF}" presName="vertTwo" presStyleCnt="0"/>
      <dgm:spPr/>
    </dgm:pt>
    <dgm:pt modelId="{426FD2F9-03A7-7049-8DFD-0DE4863A370F}" type="pres">
      <dgm:prSet presAssocID="{0613DE07-7A41-5244-8444-358CEEF536DF}" presName="txTwo" presStyleLbl="node2" presStyleIdx="0" presStyleCnt="2">
        <dgm:presLayoutVars>
          <dgm:chPref val="3"/>
        </dgm:presLayoutVars>
      </dgm:prSet>
      <dgm:spPr/>
    </dgm:pt>
    <dgm:pt modelId="{12991CE4-6002-9542-9455-F45133042FB9}" type="pres">
      <dgm:prSet presAssocID="{0613DE07-7A41-5244-8444-358CEEF536DF}" presName="parTransTwo" presStyleCnt="0"/>
      <dgm:spPr/>
    </dgm:pt>
    <dgm:pt modelId="{2FEF8959-694C-3F4B-92C9-6124E96F60D7}" type="pres">
      <dgm:prSet presAssocID="{0613DE07-7A41-5244-8444-358CEEF536DF}" presName="horzTwo" presStyleCnt="0"/>
      <dgm:spPr/>
    </dgm:pt>
    <dgm:pt modelId="{17B75265-19C1-7D41-8176-B5A011ECC197}" type="pres">
      <dgm:prSet presAssocID="{D52927AB-5B49-6E49-AE9E-C8340DEC1D53}" presName="vertThree" presStyleCnt="0"/>
      <dgm:spPr/>
    </dgm:pt>
    <dgm:pt modelId="{7DF3051C-3BCD-0647-A43B-C9560248E71E}" type="pres">
      <dgm:prSet presAssocID="{D52927AB-5B49-6E49-AE9E-C8340DEC1D53}" presName="txThree" presStyleLbl="node3" presStyleIdx="0" presStyleCnt="5">
        <dgm:presLayoutVars>
          <dgm:chPref val="3"/>
        </dgm:presLayoutVars>
      </dgm:prSet>
      <dgm:spPr/>
    </dgm:pt>
    <dgm:pt modelId="{8800332C-F8AC-FD46-A273-D3197583C877}" type="pres">
      <dgm:prSet presAssocID="{D52927AB-5B49-6E49-AE9E-C8340DEC1D53}" presName="horzThree" presStyleCnt="0"/>
      <dgm:spPr/>
    </dgm:pt>
    <dgm:pt modelId="{24E2993E-6F2C-B649-90E9-36E298F2D1CA}" type="pres">
      <dgm:prSet presAssocID="{4990D52F-EF9A-3E4A-B172-89201D6E7BB0}" presName="sibSpaceThree" presStyleCnt="0"/>
      <dgm:spPr/>
    </dgm:pt>
    <dgm:pt modelId="{749582AE-622A-9D4C-A9C8-C8E409FEC7CE}" type="pres">
      <dgm:prSet presAssocID="{06109056-33D1-1844-B5E5-F3F7628B97F3}" presName="vertThree" presStyleCnt="0"/>
      <dgm:spPr/>
    </dgm:pt>
    <dgm:pt modelId="{503169D9-4D2F-FC4B-B44C-CCBD5BFCD9E7}" type="pres">
      <dgm:prSet presAssocID="{06109056-33D1-1844-B5E5-F3F7628B97F3}" presName="txThree" presStyleLbl="node3" presStyleIdx="1" presStyleCnt="5">
        <dgm:presLayoutVars>
          <dgm:chPref val="3"/>
        </dgm:presLayoutVars>
      </dgm:prSet>
      <dgm:spPr/>
    </dgm:pt>
    <dgm:pt modelId="{D3090CAA-80E4-274B-9F22-5FAD9D4263D1}" type="pres">
      <dgm:prSet presAssocID="{06109056-33D1-1844-B5E5-F3F7628B97F3}" presName="horzThree" presStyleCnt="0"/>
      <dgm:spPr/>
    </dgm:pt>
    <dgm:pt modelId="{43A2FD85-A3C5-D24A-92FB-7614D1169FD1}" type="pres">
      <dgm:prSet presAssocID="{413A0C4C-AF6B-9D4E-96FB-310562F37C38}" presName="sibSpaceThree" presStyleCnt="0"/>
      <dgm:spPr/>
    </dgm:pt>
    <dgm:pt modelId="{A19FE180-48E1-6740-8A68-1DAC6F15D8F6}" type="pres">
      <dgm:prSet presAssocID="{E6E0824E-1DBD-B14D-BC11-A969E0CC2421}" presName="vertThree" presStyleCnt="0"/>
      <dgm:spPr/>
    </dgm:pt>
    <dgm:pt modelId="{242EFE42-0D09-5E4C-A298-43E3C6510748}" type="pres">
      <dgm:prSet presAssocID="{E6E0824E-1DBD-B14D-BC11-A969E0CC2421}" presName="txThree" presStyleLbl="node3" presStyleIdx="2" presStyleCnt="5">
        <dgm:presLayoutVars>
          <dgm:chPref val="3"/>
        </dgm:presLayoutVars>
      </dgm:prSet>
      <dgm:spPr/>
    </dgm:pt>
    <dgm:pt modelId="{C89B09C6-CDA5-9E48-9933-ED4CC7BB64E7}" type="pres">
      <dgm:prSet presAssocID="{E6E0824E-1DBD-B14D-BC11-A969E0CC2421}" presName="horzThree" presStyleCnt="0"/>
      <dgm:spPr/>
    </dgm:pt>
    <dgm:pt modelId="{4E7073CF-294B-DB46-A909-B0EEC5818A15}" type="pres">
      <dgm:prSet presAssocID="{C6086C4A-BF33-1B41-89D9-BB1FDCE463F6}" presName="sibSpaceTwo" presStyleCnt="0"/>
      <dgm:spPr/>
    </dgm:pt>
    <dgm:pt modelId="{C3D93278-DFC8-974F-B6B9-895865661347}" type="pres">
      <dgm:prSet presAssocID="{59B5D738-BCDE-C947-B1CC-181CC203D847}" presName="vertTwo" presStyleCnt="0"/>
      <dgm:spPr/>
    </dgm:pt>
    <dgm:pt modelId="{F6EA2D14-3BDA-A34D-B90A-A01AA55EBBE1}" type="pres">
      <dgm:prSet presAssocID="{59B5D738-BCDE-C947-B1CC-181CC203D847}" presName="txTwo" presStyleLbl="node2" presStyleIdx="1" presStyleCnt="2">
        <dgm:presLayoutVars>
          <dgm:chPref val="3"/>
        </dgm:presLayoutVars>
      </dgm:prSet>
      <dgm:spPr/>
    </dgm:pt>
    <dgm:pt modelId="{F7B0694C-27F5-AB4B-9B3A-D5B5F3FDBFED}" type="pres">
      <dgm:prSet presAssocID="{59B5D738-BCDE-C947-B1CC-181CC203D847}" presName="parTransTwo" presStyleCnt="0"/>
      <dgm:spPr/>
    </dgm:pt>
    <dgm:pt modelId="{0420C95D-1FDE-644E-A36E-6DECAFEDE089}" type="pres">
      <dgm:prSet presAssocID="{59B5D738-BCDE-C947-B1CC-181CC203D847}" presName="horzTwo" presStyleCnt="0"/>
      <dgm:spPr/>
    </dgm:pt>
    <dgm:pt modelId="{0530F4BD-7C27-E44E-B597-9B1189E9A0F9}" type="pres">
      <dgm:prSet presAssocID="{80016326-0FE3-5E40-9861-4DE8E02555A9}" presName="vertThree" presStyleCnt="0"/>
      <dgm:spPr/>
    </dgm:pt>
    <dgm:pt modelId="{FD7E3D1A-C504-3345-9932-86937F908C42}" type="pres">
      <dgm:prSet presAssocID="{80016326-0FE3-5E40-9861-4DE8E02555A9}" presName="txThree" presStyleLbl="node3" presStyleIdx="3" presStyleCnt="5">
        <dgm:presLayoutVars>
          <dgm:chPref val="3"/>
        </dgm:presLayoutVars>
      </dgm:prSet>
      <dgm:spPr/>
    </dgm:pt>
    <dgm:pt modelId="{7C42CDDF-5364-7841-A7A6-F7F3741977A2}" type="pres">
      <dgm:prSet presAssocID="{80016326-0FE3-5E40-9861-4DE8E02555A9}" presName="horzThree" presStyleCnt="0"/>
      <dgm:spPr/>
    </dgm:pt>
    <dgm:pt modelId="{C50C50DF-5A11-FE4B-9BD1-D8ECB676A69C}" type="pres">
      <dgm:prSet presAssocID="{D957F85E-A535-444D-9463-47704C3F0FA5}" presName="sibSpaceThree" presStyleCnt="0"/>
      <dgm:spPr/>
    </dgm:pt>
    <dgm:pt modelId="{976ABF53-4DFB-D942-A4D4-364EDA480F54}" type="pres">
      <dgm:prSet presAssocID="{195C4CF2-7EB8-254A-A671-89B648CCC761}" presName="vertThree" presStyleCnt="0"/>
      <dgm:spPr/>
    </dgm:pt>
    <dgm:pt modelId="{9777BDC8-F3AE-7D46-9B2C-57110007ECE3}" type="pres">
      <dgm:prSet presAssocID="{195C4CF2-7EB8-254A-A671-89B648CCC761}" presName="txThree" presStyleLbl="node3" presStyleIdx="4" presStyleCnt="5">
        <dgm:presLayoutVars>
          <dgm:chPref val="3"/>
        </dgm:presLayoutVars>
      </dgm:prSet>
      <dgm:spPr/>
    </dgm:pt>
    <dgm:pt modelId="{DB322C15-3503-5043-BC6F-A7BA137906D8}" type="pres">
      <dgm:prSet presAssocID="{195C4CF2-7EB8-254A-A671-89B648CCC761}" presName="horzThree" presStyleCnt="0"/>
      <dgm:spPr/>
    </dgm:pt>
  </dgm:ptLst>
  <dgm:cxnLst>
    <dgm:cxn modelId="{9012970F-5BFD-1842-A68A-4016F4CF8AE8}" srcId="{59B5D738-BCDE-C947-B1CC-181CC203D847}" destId="{80016326-0FE3-5E40-9861-4DE8E02555A9}" srcOrd="0" destOrd="0" parTransId="{E705B736-3C61-344E-AAA7-49917742367C}" sibTransId="{D957F85E-A535-444D-9463-47704C3F0FA5}"/>
    <dgm:cxn modelId="{02C68D16-A8DB-904B-9B05-332D13419FE3}" srcId="{72CAB981-68C7-E748-8A7C-40557D1B567D}" destId="{58FA6375-19BA-D241-8561-B5701F67E4C5}" srcOrd="0" destOrd="0" parTransId="{045225D7-5D67-B34E-A187-E2FA8703C4B1}" sibTransId="{404F122B-909B-444C-BC3B-FD0EBD839E94}"/>
    <dgm:cxn modelId="{7835841C-394D-2148-B9E0-E354096F50A1}" type="presOf" srcId="{72CAB981-68C7-E748-8A7C-40557D1B567D}" destId="{1C9D36A3-D646-E04C-A1F8-15CF6B180B98}" srcOrd="0" destOrd="0" presId="urn:microsoft.com/office/officeart/2005/8/layout/hierarchy4"/>
    <dgm:cxn modelId="{833C1632-14F7-F540-AD38-56EA08FCC9CF}" type="presOf" srcId="{0613DE07-7A41-5244-8444-358CEEF536DF}" destId="{426FD2F9-03A7-7049-8DFD-0DE4863A370F}" srcOrd="0" destOrd="0" presId="urn:microsoft.com/office/officeart/2005/8/layout/hierarchy4"/>
    <dgm:cxn modelId="{6604323A-AC9E-8748-9AAD-6BA32420AD96}" type="presOf" srcId="{06109056-33D1-1844-B5E5-F3F7628B97F3}" destId="{503169D9-4D2F-FC4B-B44C-CCBD5BFCD9E7}" srcOrd="0" destOrd="0" presId="urn:microsoft.com/office/officeart/2005/8/layout/hierarchy4"/>
    <dgm:cxn modelId="{8134014D-F9FE-9A48-9ED5-8862236C432D}" type="presOf" srcId="{59B5D738-BCDE-C947-B1CC-181CC203D847}" destId="{F6EA2D14-3BDA-A34D-B90A-A01AA55EBBE1}" srcOrd="0" destOrd="0" presId="urn:microsoft.com/office/officeart/2005/8/layout/hierarchy4"/>
    <dgm:cxn modelId="{E935345D-C6EE-B449-BD15-CE59B7BDF971}" type="presOf" srcId="{195C4CF2-7EB8-254A-A671-89B648CCC761}" destId="{9777BDC8-F3AE-7D46-9B2C-57110007ECE3}" srcOrd="0" destOrd="0" presId="urn:microsoft.com/office/officeart/2005/8/layout/hierarchy4"/>
    <dgm:cxn modelId="{9BFC6F8F-63BC-164F-A826-F00AF820293F}" type="presOf" srcId="{E6E0824E-1DBD-B14D-BC11-A969E0CC2421}" destId="{242EFE42-0D09-5E4C-A298-43E3C6510748}" srcOrd="0" destOrd="0" presId="urn:microsoft.com/office/officeart/2005/8/layout/hierarchy4"/>
    <dgm:cxn modelId="{44D98C95-FCD2-8149-BEB4-3939847EE075}" srcId="{58FA6375-19BA-D241-8561-B5701F67E4C5}" destId="{0613DE07-7A41-5244-8444-358CEEF536DF}" srcOrd="0" destOrd="0" parTransId="{A8BC828A-8837-4848-8F7B-9911BEE70EFE}" sibTransId="{C6086C4A-BF33-1B41-89D9-BB1FDCE463F6}"/>
    <dgm:cxn modelId="{7B20A697-E1E3-F742-93CF-4CBC38031B63}" srcId="{58FA6375-19BA-D241-8561-B5701F67E4C5}" destId="{59B5D738-BCDE-C947-B1CC-181CC203D847}" srcOrd="1" destOrd="0" parTransId="{CE254680-0412-4D4B-8164-99D3F2DCE4C6}" sibTransId="{6CDCDCE2-B794-C34E-85DC-1BD8A1B005D2}"/>
    <dgm:cxn modelId="{B588DB9C-3726-0F47-9E7D-9BC029FA6DDB}" type="presOf" srcId="{D52927AB-5B49-6E49-AE9E-C8340DEC1D53}" destId="{7DF3051C-3BCD-0647-A43B-C9560248E71E}" srcOrd="0" destOrd="0" presId="urn:microsoft.com/office/officeart/2005/8/layout/hierarchy4"/>
    <dgm:cxn modelId="{F4E2B9C0-B162-F24F-9B14-D3BA9CAEC006}" srcId="{0613DE07-7A41-5244-8444-358CEEF536DF}" destId="{06109056-33D1-1844-B5E5-F3F7628B97F3}" srcOrd="1" destOrd="0" parTransId="{376C71AB-2E1B-C646-93BE-CEC3C4DC6308}" sibTransId="{413A0C4C-AF6B-9D4E-96FB-310562F37C38}"/>
    <dgm:cxn modelId="{41979CC6-C9EB-004A-901B-B9EB3C510BD8}" srcId="{0613DE07-7A41-5244-8444-358CEEF536DF}" destId="{D52927AB-5B49-6E49-AE9E-C8340DEC1D53}" srcOrd="0" destOrd="0" parTransId="{2CBC3595-DDC8-D746-8B61-CE4862602FF0}" sibTransId="{4990D52F-EF9A-3E4A-B172-89201D6E7BB0}"/>
    <dgm:cxn modelId="{C7CF75D4-7821-3A46-A204-8746F58D7183}" srcId="{0613DE07-7A41-5244-8444-358CEEF536DF}" destId="{E6E0824E-1DBD-B14D-BC11-A969E0CC2421}" srcOrd="2" destOrd="0" parTransId="{99CC7271-50E5-824C-B111-38AA4796B477}" sibTransId="{FEEF6FE0-AE8D-5C40-A7A4-7A55576297CE}"/>
    <dgm:cxn modelId="{5F0068DB-1C88-0549-B701-5C999C1D963C}" type="presOf" srcId="{80016326-0FE3-5E40-9861-4DE8E02555A9}" destId="{FD7E3D1A-C504-3345-9932-86937F908C42}" srcOrd="0" destOrd="0" presId="urn:microsoft.com/office/officeart/2005/8/layout/hierarchy4"/>
    <dgm:cxn modelId="{CE790BDD-A101-8247-AECF-7E10DE51E865}" type="presOf" srcId="{58FA6375-19BA-D241-8561-B5701F67E4C5}" destId="{EBEA681D-7DC5-E642-842E-2EE142B063D2}" srcOrd="0" destOrd="0" presId="urn:microsoft.com/office/officeart/2005/8/layout/hierarchy4"/>
    <dgm:cxn modelId="{B2E0F7F3-FBC2-EB44-B1DA-05F53770F94B}" srcId="{59B5D738-BCDE-C947-B1CC-181CC203D847}" destId="{195C4CF2-7EB8-254A-A671-89B648CCC761}" srcOrd="1" destOrd="0" parTransId="{EAD297CA-84C8-884C-A82E-CE33E966E269}" sibTransId="{ED287BFB-31C9-7F47-80A7-A139BB031BD5}"/>
    <dgm:cxn modelId="{A6147EE0-7C09-C643-AD6C-FD8FA76A23E3}" type="presParOf" srcId="{1C9D36A3-D646-E04C-A1F8-15CF6B180B98}" destId="{CC4E4E75-EE58-C14B-9C77-E41AFABD8C30}" srcOrd="0" destOrd="0" presId="urn:microsoft.com/office/officeart/2005/8/layout/hierarchy4"/>
    <dgm:cxn modelId="{CE32AA2C-F674-5047-94CA-BA46FBC03362}" type="presParOf" srcId="{CC4E4E75-EE58-C14B-9C77-E41AFABD8C30}" destId="{EBEA681D-7DC5-E642-842E-2EE142B063D2}" srcOrd="0" destOrd="0" presId="urn:microsoft.com/office/officeart/2005/8/layout/hierarchy4"/>
    <dgm:cxn modelId="{929C321E-D46E-F940-BF29-E400F1CC08E8}" type="presParOf" srcId="{CC4E4E75-EE58-C14B-9C77-E41AFABD8C30}" destId="{46F92FAC-5597-3240-B9D5-C90151B57E2B}" srcOrd="1" destOrd="0" presId="urn:microsoft.com/office/officeart/2005/8/layout/hierarchy4"/>
    <dgm:cxn modelId="{B0B4862B-5634-C044-BB03-0EC707EFBD1E}" type="presParOf" srcId="{CC4E4E75-EE58-C14B-9C77-E41AFABD8C30}" destId="{DA4949E1-D6B5-6F4F-9A6A-B6ECEB4BD534}" srcOrd="2" destOrd="0" presId="urn:microsoft.com/office/officeart/2005/8/layout/hierarchy4"/>
    <dgm:cxn modelId="{65AF7F69-2BCF-9A45-88BF-45BDE889B3F6}" type="presParOf" srcId="{DA4949E1-D6B5-6F4F-9A6A-B6ECEB4BD534}" destId="{C5C66BF9-8E34-0B43-8FEC-03224052DCBD}" srcOrd="0" destOrd="0" presId="urn:microsoft.com/office/officeart/2005/8/layout/hierarchy4"/>
    <dgm:cxn modelId="{8AD77B5A-901A-2943-8F16-1F6C123FCBC3}" type="presParOf" srcId="{C5C66BF9-8E34-0B43-8FEC-03224052DCBD}" destId="{426FD2F9-03A7-7049-8DFD-0DE4863A370F}" srcOrd="0" destOrd="0" presId="urn:microsoft.com/office/officeart/2005/8/layout/hierarchy4"/>
    <dgm:cxn modelId="{E936D715-7AD5-3440-A5D9-25FCD35AD9B2}" type="presParOf" srcId="{C5C66BF9-8E34-0B43-8FEC-03224052DCBD}" destId="{12991CE4-6002-9542-9455-F45133042FB9}" srcOrd="1" destOrd="0" presId="urn:microsoft.com/office/officeart/2005/8/layout/hierarchy4"/>
    <dgm:cxn modelId="{BD5F86A1-4895-8240-B202-FA4C2AF51401}" type="presParOf" srcId="{C5C66BF9-8E34-0B43-8FEC-03224052DCBD}" destId="{2FEF8959-694C-3F4B-92C9-6124E96F60D7}" srcOrd="2" destOrd="0" presId="urn:microsoft.com/office/officeart/2005/8/layout/hierarchy4"/>
    <dgm:cxn modelId="{AF999C5D-A5CD-054D-8CB1-1758B821B183}" type="presParOf" srcId="{2FEF8959-694C-3F4B-92C9-6124E96F60D7}" destId="{17B75265-19C1-7D41-8176-B5A011ECC197}" srcOrd="0" destOrd="0" presId="urn:microsoft.com/office/officeart/2005/8/layout/hierarchy4"/>
    <dgm:cxn modelId="{B7A1EDB4-DC45-F14C-8195-18B1E000411D}" type="presParOf" srcId="{17B75265-19C1-7D41-8176-B5A011ECC197}" destId="{7DF3051C-3BCD-0647-A43B-C9560248E71E}" srcOrd="0" destOrd="0" presId="urn:microsoft.com/office/officeart/2005/8/layout/hierarchy4"/>
    <dgm:cxn modelId="{67687D89-0AD2-4D4E-950F-97DAE2708769}" type="presParOf" srcId="{17B75265-19C1-7D41-8176-B5A011ECC197}" destId="{8800332C-F8AC-FD46-A273-D3197583C877}" srcOrd="1" destOrd="0" presId="urn:microsoft.com/office/officeart/2005/8/layout/hierarchy4"/>
    <dgm:cxn modelId="{D2EE74E8-BC47-B043-A50B-8DC29DE9DC8D}" type="presParOf" srcId="{2FEF8959-694C-3F4B-92C9-6124E96F60D7}" destId="{24E2993E-6F2C-B649-90E9-36E298F2D1CA}" srcOrd="1" destOrd="0" presId="urn:microsoft.com/office/officeart/2005/8/layout/hierarchy4"/>
    <dgm:cxn modelId="{898AA530-EA5C-5340-9542-4E0C25668DE6}" type="presParOf" srcId="{2FEF8959-694C-3F4B-92C9-6124E96F60D7}" destId="{749582AE-622A-9D4C-A9C8-C8E409FEC7CE}" srcOrd="2" destOrd="0" presId="urn:microsoft.com/office/officeart/2005/8/layout/hierarchy4"/>
    <dgm:cxn modelId="{727A8BAE-FC5E-234C-AE12-3C122652DA03}" type="presParOf" srcId="{749582AE-622A-9D4C-A9C8-C8E409FEC7CE}" destId="{503169D9-4D2F-FC4B-B44C-CCBD5BFCD9E7}" srcOrd="0" destOrd="0" presId="urn:microsoft.com/office/officeart/2005/8/layout/hierarchy4"/>
    <dgm:cxn modelId="{231EDCDD-F44B-9C43-9D57-A5A2C2072AF0}" type="presParOf" srcId="{749582AE-622A-9D4C-A9C8-C8E409FEC7CE}" destId="{D3090CAA-80E4-274B-9F22-5FAD9D4263D1}" srcOrd="1" destOrd="0" presId="urn:microsoft.com/office/officeart/2005/8/layout/hierarchy4"/>
    <dgm:cxn modelId="{22BC64CD-7BB1-0A44-818A-D190D20EC514}" type="presParOf" srcId="{2FEF8959-694C-3F4B-92C9-6124E96F60D7}" destId="{43A2FD85-A3C5-D24A-92FB-7614D1169FD1}" srcOrd="3" destOrd="0" presId="urn:microsoft.com/office/officeart/2005/8/layout/hierarchy4"/>
    <dgm:cxn modelId="{80C18180-F30F-DF4D-8F78-01AD7B71582D}" type="presParOf" srcId="{2FEF8959-694C-3F4B-92C9-6124E96F60D7}" destId="{A19FE180-48E1-6740-8A68-1DAC6F15D8F6}" srcOrd="4" destOrd="0" presId="urn:microsoft.com/office/officeart/2005/8/layout/hierarchy4"/>
    <dgm:cxn modelId="{91A4D94B-4871-2243-BA33-9EB18A238DC5}" type="presParOf" srcId="{A19FE180-48E1-6740-8A68-1DAC6F15D8F6}" destId="{242EFE42-0D09-5E4C-A298-43E3C6510748}" srcOrd="0" destOrd="0" presId="urn:microsoft.com/office/officeart/2005/8/layout/hierarchy4"/>
    <dgm:cxn modelId="{C33F30FC-EEB6-B24D-A736-BC0BBEC17925}" type="presParOf" srcId="{A19FE180-48E1-6740-8A68-1DAC6F15D8F6}" destId="{C89B09C6-CDA5-9E48-9933-ED4CC7BB64E7}" srcOrd="1" destOrd="0" presId="urn:microsoft.com/office/officeart/2005/8/layout/hierarchy4"/>
    <dgm:cxn modelId="{6455D8C6-CD54-5849-A7A1-0CD2BB511802}" type="presParOf" srcId="{DA4949E1-D6B5-6F4F-9A6A-B6ECEB4BD534}" destId="{4E7073CF-294B-DB46-A909-B0EEC5818A15}" srcOrd="1" destOrd="0" presId="urn:microsoft.com/office/officeart/2005/8/layout/hierarchy4"/>
    <dgm:cxn modelId="{15D03363-4923-E449-8ACA-E93662EFB32B}" type="presParOf" srcId="{DA4949E1-D6B5-6F4F-9A6A-B6ECEB4BD534}" destId="{C3D93278-DFC8-974F-B6B9-895865661347}" srcOrd="2" destOrd="0" presId="urn:microsoft.com/office/officeart/2005/8/layout/hierarchy4"/>
    <dgm:cxn modelId="{22B6AE1E-0D3A-B24B-8FED-3654B4AC6B31}" type="presParOf" srcId="{C3D93278-DFC8-974F-B6B9-895865661347}" destId="{F6EA2D14-3BDA-A34D-B90A-A01AA55EBBE1}" srcOrd="0" destOrd="0" presId="urn:microsoft.com/office/officeart/2005/8/layout/hierarchy4"/>
    <dgm:cxn modelId="{9CD1985C-6907-5447-A32E-4C7E93397A8C}" type="presParOf" srcId="{C3D93278-DFC8-974F-B6B9-895865661347}" destId="{F7B0694C-27F5-AB4B-9B3A-D5B5F3FDBFED}" srcOrd="1" destOrd="0" presId="urn:microsoft.com/office/officeart/2005/8/layout/hierarchy4"/>
    <dgm:cxn modelId="{428C3457-A9C7-A646-B8CA-8C18CB2C41CE}" type="presParOf" srcId="{C3D93278-DFC8-974F-B6B9-895865661347}" destId="{0420C95D-1FDE-644E-A36E-6DECAFEDE089}" srcOrd="2" destOrd="0" presId="urn:microsoft.com/office/officeart/2005/8/layout/hierarchy4"/>
    <dgm:cxn modelId="{947572E9-ACA1-BE4D-8C38-546C19E96B22}" type="presParOf" srcId="{0420C95D-1FDE-644E-A36E-6DECAFEDE089}" destId="{0530F4BD-7C27-E44E-B597-9B1189E9A0F9}" srcOrd="0" destOrd="0" presId="urn:microsoft.com/office/officeart/2005/8/layout/hierarchy4"/>
    <dgm:cxn modelId="{3D3AD62D-8D1C-9F4D-8D4B-03DCBEE12D03}" type="presParOf" srcId="{0530F4BD-7C27-E44E-B597-9B1189E9A0F9}" destId="{FD7E3D1A-C504-3345-9932-86937F908C42}" srcOrd="0" destOrd="0" presId="urn:microsoft.com/office/officeart/2005/8/layout/hierarchy4"/>
    <dgm:cxn modelId="{930961BC-35E3-D84D-9373-BCC8150F4804}" type="presParOf" srcId="{0530F4BD-7C27-E44E-B597-9B1189E9A0F9}" destId="{7C42CDDF-5364-7841-A7A6-F7F3741977A2}" srcOrd="1" destOrd="0" presId="urn:microsoft.com/office/officeart/2005/8/layout/hierarchy4"/>
    <dgm:cxn modelId="{9CBB38D6-481A-1245-8F19-3A9C414FF28A}" type="presParOf" srcId="{0420C95D-1FDE-644E-A36E-6DECAFEDE089}" destId="{C50C50DF-5A11-FE4B-9BD1-D8ECB676A69C}" srcOrd="1" destOrd="0" presId="urn:microsoft.com/office/officeart/2005/8/layout/hierarchy4"/>
    <dgm:cxn modelId="{4E556AF9-4745-F24C-BA40-2A89D28C0FE5}" type="presParOf" srcId="{0420C95D-1FDE-644E-A36E-6DECAFEDE089}" destId="{976ABF53-4DFB-D942-A4D4-364EDA480F54}" srcOrd="2" destOrd="0" presId="urn:microsoft.com/office/officeart/2005/8/layout/hierarchy4"/>
    <dgm:cxn modelId="{C9EADA54-0E94-184E-8822-0AD2B6008F4E}" type="presParOf" srcId="{976ABF53-4DFB-D942-A4D4-364EDA480F54}" destId="{9777BDC8-F3AE-7D46-9B2C-57110007ECE3}" srcOrd="0" destOrd="0" presId="urn:microsoft.com/office/officeart/2005/8/layout/hierarchy4"/>
    <dgm:cxn modelId="{86D74256-E661-EE45-BB9C-8FD08C2773E7}" type="presParOf" srcId="{976ABF53-4DFB-D942-A4D4-364EDA480F54}" destId="{DB322C15-3503-5043-BC6F-A7BA137906D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A681D-7DC5-E642-842E-2EE142B063D2}">
      <dsp:nvSpPr>
        <dsp:cNvPr id="0" name=""/>
        <dsp:cNvSpPr/>
      </dsp:nvSpPr>
      <dsp:spPr>
        <a:xfrm>
          <a:off x="0" y="0"/>
          <a:ext cx="8042015" cy="1629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Purchase Process</a:t>
          </a:r>
        </a:p>
      </dsp:txBody>
      <dsp:txXfrm>
        <a:off x="47723" y="47723"/>
        <a:ext cx="7946569" cy="1533954"/>
      </dsp:txXfrm>
    </dsp:sp>
    <dsp:sp modelId="{426FD2F9-03A7-7049-8DFD-0DE4863A370F}">
      <dsp:nvSpPr>
        <dsp:cNvPr id="0" name=""/>
        <dsp:cNvSpPr/>
      </dsp:nvSpPr>
      <dsp:spPr>
        <a:xfrm>
          <a:off x="923" y="1775586"/>
          <a:ext cx="4760379" cy="175720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Purchase Behavior</a:t>
          </a:r>
        </a:p>
      </dsp:txBody>
      <dsp:txXfrm>
        <a:off x="52390" y="1827053"/>
        <a:ext cx="4657445" cy="1654267"/>
      </dsp:txXfrm>
    </dsp:sp>
    <dsp:sp modelId="{7DF3051C-3BCD-0647-A43B-C9560248E71E}">
      <dsp:nvSpPr>
        <dsp:cNvPr id="0" name=""/>
        <dsp:cNvSpPr/>
      </dsp:nvSpPr>
      <dsp:spPr>
        <a:xfrm>
          <a:off x="923" y="3678395"/>
          <a:ext cx="1543573" cy="175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Volume </a:t>
          </a:r>
          <a:r>
            <a:rPr lang="en-US" sz="2000" kern="1200" dirty="0"/>
            <a:t>Frequency</a:t>
          </a:r>
          <a:endParaRPr lang="en-US" sz="2300" kern="1200" dirty="0"/>
        </a:p>
      </dsp:txBody>
      <dsp:txXfrm>
        <a:off x="46133" y="3723605"/>
        <a:ext cx="1453153" cy="1666781"/>
      </dsp:txXfrm>
    </dsp:sp>
    <dsp:sp modelId="{503169D9-4D2F-FC4B-B44C-CCBD5BFCD9E7}">
      <dsp:nvSpPr>
        <dsp:cNvPr id="0" name=""/>
        <dsp:cNvSpPr/>
      </dsp:nvSpPr>
      <dsp:spPr>
        <a:xfrm>
          <a:off x="1609326" y="3678395"/>
          <a:ext cx="1543573" cy="175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Discount Susceptibility</a:t>
          </a:r>
        </a:p>
      </dsp:txBody>
      <dsp:txXfrm>
        <a:off x="1654536" y="3723605"/>
        <a:ext cx="1453153" cy="1666781"/>
      </dsp:txXfrm>
    </dsp:sp>
    <dsp:sp modelId="{242EFE42-0D09-5E4C-A298-43E3C6510748}">
      <dsp:nvSpPr>
        <dsp:cNvPr id="0" name=""/>
        <dsp:cNvSpPr/>
      </dsp:nvSpPr>
      <dsp:spPr>
        <a:xfrm>
          <a:off x="3217729" y="3678395"/>
          <a:ext cx="1543573" cy="175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Brand Loyalty</a:t>
          </a:r>
        </a:p>
      </dsp:txBody>
      <dsp:txXfrm>
        <a:off x="3262939" y="3723605"/>
        <a:ext cx="1453153" cy="1666781"/>
      </dsp:txXfrm>
    </dsp:sp>
    <dsp:sp modelId="{F6EA2D14-3BDA-A34D-B90A-A01AA55EBBE1}">
      <dsp:nvSpPr>
        <dsp:cNvPr id="0" name=""/>
        <dsp:cNvSpPr/>
      </dsp:nvSpPr>
      <dsp:spPr>
        <a:xfrm>
          <a:off x="4890962" y="1775586"/>
          <a:ext cx="3151976" cy="175720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Basis of Purchase </a:t>
          </a:r>
        </a:p>
      </dsp:txBody>
      <dsp:txXfrm>
        <a:off x="4942429" y="1827053"/>
        <a:ext cx="3049042" cy="1654267"/>
      </dsp:txXfrm>
    </dsp:sp>
    <dsp:sp modelId="{FD7E3D1A-C504-3345-9932-86937F908C42}">
      <dsp:nvSpPr>
        <dsp:cNvPr id="0" name=""/>
        <dsp:cNvSpPr/>
      </dsp:nvSpPr>
      <dsp:spPr>
        <a:xfrm>
          <a:off x="4890962" y="3678395"/>
          <a:ext cx="1543573" cy="175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Price </a:t>
          </a:r>
        </a:p>
      </dsp:txBody>
      <dsp:txXfrm>
        <a:off x="4936172" y="3723605"/>
        <a:ext cx="1453153" cy="1666781"/>
      </dsp:txXfrm>
    </dsp:sp>
    <dsp:sp modelId="{9777BDC8-F3AE-7D46-9B2C-57110007ECE3}">
      <dsp:nvSpPr>
        <dsp:cNvPr id="0" name=""/>
        <dsp:cNvSpPr/>
      </dsp:nvSpPr>
      <dsp:spPr>
        <a:xfrm>
          <a:off x="6499365" y="3678395"/>
          <a:ext cx="1543573" cy="1757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Selling Proposition</a:t>
          </a:r>
        </a:p>
      </dsp:txBody>
      <dsp:txXfrm>
        <a:off x="6544575" y="3723605"/>
        <a:ext cx="1453153" cy="1666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5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9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4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7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8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4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0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42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06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2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668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sv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tiled floor&#10;&#10;Description automatically generated">
            <a:extLst>
              <a:ext uri="{FF2B5EF4-FFF2-40B4-BE49-F238E27FC236}">
                <a16:creationId xmlns:a16="http://schemas.microsoft.com/office/drawing/2014/main" id="{9A639401-66CA-478B-A4AA-9D1027EC4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4DE38-5B07-0143-8E32-EBFBA6C74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3591034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CRISA Segmentation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35C5A-5CFA-E94E-8E23-64C236EDC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066048"/>
            <a:ext cx="10225530" cy="5903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Brandon Lloyd Shields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May 2020</a:t>
            </a:r>
          </a:p>
        </p:txBody>
      </p:sp>
      <p:pic>
        <p:nvPicPr>
          <p:cNvPr id="5" name="Title Slide" descr="Title Slide">
            <a:hlinkClick r:id="" action="ppaction://media"/>
            <a:extLst>
              <a:ext uri="{FF2B5EF4-FFF2-40B4-BE49-F238E27FC236}">
                <a16:creationId xmlns:a16="http://schemas.microsoft.com/office/drawing/2014/main" id="{AD087D8C-3EA4-8448-9DF5-14DA31CC0F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363" y="592222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4EE5-221D-5648-A7FE-4BECDD9C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88" y="974286"/>
            <a:ext cx="3660441" cy="1188720"/>
          </a:xfrm>
        </p:spPr>
        <p:txBody>
          <a:bodyPr/>
          <a:lstStyle/>
          <a:p>
            <a:r>
              <a:rPr lang="en-US" dirty="0"/>
              <a:t>Framing the Business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25776-A0D4-4D4F-A466-7B95AC5026AF}"/>
              </a:ext>
            </a:extLst>
          </p:cNvPr>
          <p:cNvSpPr txBox="1"/>
          <p:nvPr/>
        </p:nvSpPr>
        <p:spPr>
          <a:xfrm>
            <a:off x="261937" y="2579915"/>
            <a:ext cx="2962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“better” consumer segments be created with data other than purchaser demographics?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9E8236F-F873-7744-BD8D-AA19834D8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215584"/>
              </p:ext>
            </p:extLst>
          </p:nvPr>
        </p:nvGraphicFramePr>
        <p:xfrm>
          <a:off x="3886201" y="974286"/>
          <a:ext cx="8043862" cy="5436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Slide 1" descr="Slide 1">
            <a:hlinkClick r:id="" action="ppaction://media"/>
            <a:extLst>
              <a:ext uri="{FF2B5EF4-FFF2-40B4-BE49-F238E27FC236}">
                <a16:creationId xmlns:a16="http://schemas.microsoft.com/office/drawing/2014/main" id="{DF340945-7B26-7745-B19F-8B9783774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3225" y="56744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9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732B0-95BA-A248-8AE0-DA6D8ECF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Analysis</a:t>
            </a:r>
          </a:p>
        </p:txBody>
      </p:sp>
      <p:pic>
        <p:nvPicPr>
          <p:cNvPr id="8" name="Graphic 7" descr="Family with two children">
            <a:extLst>
              <a:ext uri="{FF2B5EF4-FFF2-40B4-BE49-F238E27FC236}">
                <a16:creationId xmlns:a16="http://schemas.microsoft.com/office/drawing/2014/main" id="{13FC7868-3619-AF4D-82F2-265A2ABF2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6666" y="1789465"/>
            <a:ext cx="1774143" cy="1774143"/>
          </a:xfrm>
          <a:prstGeom prst="rect">
            <a:avLst/>
          </a:prstGeom>
        </p:spPr>
      </p:pic>
      <p:pic>
        <p:nvPicPr>
          <p:cNvPr id="10" name="Graphic 9" descr="Run">
            <a:extLst>
              <a:ext uri="{FF2B5EF4-FFF2-40B4-BE49-F238E27FC236}">
                <a16:creationId xmlns:a16="http://schemas.microsoft.com/office/drawing/2014/main" id="{A875A3EB-EC6D-0E4C-8065-2A0829F97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46" y="2002783"/>
            <a:ext cx="1560825" cy="1560825"/>
          </a:xfrm>
          <a:prstGeom prst="rect">
            <a:avLst/>
          </a:prstGeom>
        </p:spPr>
      </p:pic>
      <p:pic>
        <p:nvPicPr>
          <p:cNvPr id="14" name="Graphic 13" descr="Coins">
            <a:extLst>
              <a:ext uri="{FF2B5EF4-FFF2-40B4-BE49-F238E27FC236}">
                <a16:creationId xmlns:a16="http://schemas.microsoft.com/office/drawing/2014/main" id="{42E77A96-81CA-B34F-A9DF-6874E84D0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6830" y="1887695"/>
            <a:ext cx="1834820" cy="1834820"/>
          </a:xfrm>
          <a:prstGeom prst="rect">
            <a:avLst/>
          </a:prstGeom>
        </p:spPr>
      </p:pic>
      <p:pic>
        <p:nvPicPr>
          <p:cNvPr id="16" name="Graphic 15" descr="Label">
            <a:extLst>
              <a:ext uri="{FF2B5EF4-FFF2-40B4-BE49-F238E27FC236}">
                <a16:creationId xmlns:a16="http://schemas.microsoft.com/office/drawing/2014/main" id="{C67F91BA-CEF8-7B46-B403-5CAB1CE34A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649" y="1721553"/>
            <a:ext cx="2257413" cy="22574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C4D01E-57D0-9847-BFA9-E01DD001C053}"/>
              </a:ext>
            </a:extLst>
          </p:cNvPr>
          <p:cNvCxnSpPr/>
          <p:nvPr/>
        </p:nvCxnSpPr>
        <p:spPr>
          <a:xfrm>
            <a:off x="3000375" y="2343150"/>
            <a:ext cx="0" cy="4157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A1616F-F1FF-ED49-B072-78E5FFF8D706}"/>
              </a:ext>
            </a:extLst>
          </p:cNvPr>
          <p:cNvCxnSpPr/>
          <p:nvPr/>
        </p:nvCxnSpPr>
        <p:spPr>
          <a:xfrm>
            <a:off x="6381750" y="2288381"/>
            <a:ext cx="0" cy="4157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483E34-F0EA-0449-9604-2E694FA5B634}"/>
              </a:ext>
            </a:extLst>
          </p:cNvPr>
          <p:cNvCxnSpPr/>
          <p:nvPr/>
        </p:nvCxnSpPr>
        <p:spPr>
          <a:xfrm>
            <a:off x="9396413" y="2288380"/>
            <a:ext cx="0" cy="4157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89EDC3-3E59-4349-97FE-0431671AB04A}"/>
              </a:ext>
            </a:extLst>
          </p:cNvPr>
          <p:cNvSpPr txBox="1"/>
          <p:nvPr/>
        </p:nvSpPr>
        <p:spPr>
          <a:xfrm>
            <a:off x="185739" y="3829050"/>
            <a:ext cx="2609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In-and-Out (1)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Decently affluent and educated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Frequently make purchases with no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responsive to beauty proposition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8DFA3-7E11-6E46-B098-E43113FDAAD0}"/>
              </a:ext>
            </a:extLst>
          </p:cNvPr>
          <p:cNvSpPr txBox="1"/>
          <p:nvPr/>
        </p:nvSpPr>
        <p:spPr>
          <a:xfrm>
            <a:off x="3364727" y="3794300"/>
            <a:ext cx="26241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Price Focused (2)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 Loyal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Responsive to coupons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Responsive to any carbolic proposition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B9D75-7BF0-B748-B9C2-CD9E74897CE9}"/>
              </a:ext>
            </a:extLst>
          </p:cNvPr>
          <p:cNvSpPr txBox="1"/>
          <p:nvPr/>
        </p:nvSpPr>
        <p:spPr>
          <a:xfrm>
            <a:off x="6643691" y="3720880"/>
            <a:ext cx="2547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Perceived Quality/Status (3)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Upper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responsive to promotions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brand loyal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premium products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9CF10B-4626-3E4F-864A-B76A19502079}"/>
              </a:ext>
            </a:extLst>
          </p:cNvPr>
          <p:cNvSpPr txBox="1"/>
          <p:nvPr/>
        </p:nvSpPr>
        <p:spPr>
          <a:xfrm>
            <a:off x="9827141" y="3913779"/>
            <a:ext cx="2179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Family Focused (4)</a:t>
            </a:r>
          </a:p>
          <a:p>
            <a:pPr algn="ctr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Wealthy and well educated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Families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brand loyal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Responds to banded offers</a:t>
            </a:r>
            <a:r>
              <a:rPr lang="en-US" b="1" dirty="0"/>
              <a:t> </a:t>
            </a:r>
          </a:p>
        </p:txBody>
      </p:sp>
      <p:pic>
        <p:nvPicPr>
          <p:cNvPr id="26" name="Slide 2" descr="Slide 2">
            <a:hlinkClick r:id="" action="ppaction://media"/>
            <a:extLst>
              <a:ext uri="{FF2B5EF4-FFF2-40B4-BE49-F238E27FC236}">
                <a16:creationId xmlns:a16="http://schemas.microsoft.com/office/drawing/2014/main" id="{1F16901D-B4C2-5E4D-B87D-6F6F32407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488" y="59732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8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AA7C0-BB35-F547-95CC-BF08B150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0" y="702156"/>
            <a:ext cx="4467058" cy="1188720"/>
          </a:xfrm>
        </p:spPr>
        <p:txBody>
          <a:bodyPr/>
          <a:lstStyle/>
          <a:p>
            <a:r>
              <a:rPr lang="en-US" dirty="0"/>
              <a:t>Model Performance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7E37F-A720-CA46-8855-01EF8D759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153325"/>
            <a:ext cx="6457950" cy="5160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FAE64-186E-6B4D-8D34-EE30660B1C98}"/>
              </a:ext>
            </a:extLst>
          </p:cNvPr>
          <p:cNvSpPr txBox="1"/>
          <p:nvPr/>
        </p:nvSpPr>
        <p:spPr>
          <a:xfrm>
            <a:off x="7143750" y="2071688"/>
            <a:ext cx="4467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Model accurately predicts 91.2% of data points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Low number of false negatives 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Low number of false positives </a:t>
            </a:r>
          </a:p>
        </p:txBody>
      </p:sp>
      <p:pic>
        <p:nvPicPr>
          <p:cNvPr id="6" name="Slide 3" descr="Slide 3">
            <a:hlinkClick r:id="" action="ppaction://media"/>
            <a:extLst>
              <a:ext uri="{FF2B5EF4-FFF2-40B4-BE49-F238E27FC236}">
                <a16:creationId xmlns:a16="http://schemas.microsoft.com/office/drawing/2014/main" id="{59DDB924-3DC2-7B46-96B2-EA625EE4F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" y="590742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3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041"/>
      </a:dk2>
      <a:lt2>
        <a:srgbClr val="E2E4E8"/>
      </a:lt2>
      <a:accent1>
        <a:srgbClr val="B18D3B"/>
      </a:accent1>
      <a:accent2>
        <a:srgbClr val="C36D4D"/>
      </a:accent2>
      <a:accent3>
        <a:srgbClr val="9CA742"/>
      </a:accent3>
      <a:accent4>
        <a:srgbClr val="3B9EB1"/>
      </a:accent4>
      <a:accent5>
        <a:srgbClr val="4D7FC3"/>
      </a:accent5>
      <a:accent6>
        <a:srgbClr val="5151BA"/>
      </a:accent6>
      <a:hlink>
        <a:srgbClr val="5477C6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141</Words>
  <Application>Microsoft Macintosh PowerPoint</Application>
  <PresentationFormat>Widescreen</PresentationFormat>
  <Paragraphs>44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Franklin Gothic Book</vt:lpstr>
      <vt:lpstr>Franklin Gothic Demi</vt:lpstr>
      <vt:lpstr>Wingdings 2</vt:lpstr>
      <vt:lpstr>DividendVTI</vt:lpstr>
      <vt:lpstr>CRISA Segmentation Analysis</vt:lpstr>
      <vt:lpstr>Framing the Business Problem</vt:lpstr>
      <vt:lpstr>Segmentation Analysis</vt:lpstr>
      <vt:lpstr>Model Performance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CRISA Segmentation Analysis</dc:title>
  <dc:creator>Shields, Brandon</dc:creator>
  <cp:lastModifiedBy>Shields, Brandon</cp:lastModifiedBy>
  <cp:revision>11</cp:revision>
  <dcterms:created xsi:type="dcterms:W3CDTF">2020-04-27T02:05:05Z</dcterms:created>
  <dcterms:modified xsi:type="dcterms:W3CDTF">2020-05-04T20:34:30Z</dcterms:modified>
</cp:coreProperties>
</file>